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474EE-AB14-49E3-8AF2-BD9F03E73357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1E4F-AB59-456F-983E-D84AABFB65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474EE-AB14-49E3-8AF2-BD9F03E73357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1E4F-AB59-456F-983E-D84AABFB65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474EE-AB14-49E3-8AF2-BD9F03E73357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1E4F-AB59-456F-983E-D84AABFB65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474EE-AB14-49E3-8AF2-BD9F03E73357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1E4F-AB59-456F-983E-D84AABFB65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474EE-AB14-49E3-8AF2-BD9F03E73357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1E4F-AB59-456F-983E-D84AABFB65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474EE-AB14-49E3-8AF2-BD9F03E73357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1E4F-AB59-456F-983E-D84AABFB65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474EE-AB14-49E3-8AF2-BD9F03E73357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1E4F-AB59-456F-983E-D84AABFB65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474EE-AB14-49E3-8AF2-BD9F03E73357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1E4F-AB59-456F-983E-D84AABFB65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474EE-AB14-49E3-8AF2-BD9F03E73357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1E4F-AB59-456F-983E-D84AABFB65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474EE-AB14-49E3-8AF2-BD9F03E73357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1E4F-AB59-456F-983E-D84AABFB65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474EE-AB14-49E3-8AF2-BD9F03E73357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1E4F-AB59-456F-983E-D84AABFB656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474EE-AB14-49E3-8AF2-BD9F03E73357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61E4F-AB59-456F-983E-D84AABFB656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Art. 12 “</a:t>
            </a:r>
            <a:r>
              <a:rPr lang="it-IT" dirty="0" err="1" smtClean="0"/>
              <a:t>Preleggi</a:t>
            </a:r>
            <a:r>
              <a:rPr lang="it-IT" dirty="0" smtClean="0"/>
              <a:t>” </a:t>
            </a:r>
            <a:br>
              <a:rPr lang="it-IT" dirty="0" smtClean="0"/>
            </a:br>
            <a:r>
              <a:rPr lang="it-IT" b="1" dirty="0" smtClean="0">
                <a:solidFill>
                  <a:schemeClr val="tx1"/>
                </a:solidFill>
              </a:rPr>
              <a:t>Interpretazione della legge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1340768"/>
            <a:ext cx="7488832" cy="48245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Nell'applicare </a:t>
            </a:r>
            <a:r>
              <a:rPr lang="it-IT" dirty="0">
                <a:solidFill>
                  <a:schemeClr val="tx1"/>
                </a:solidFill>
              </a:rPr>
              <a:t>la legge non si può ad essa attribuire altro senso che quello fatto palese dal significato proprio delle parole secondo la connessione di esse, e dalla intenzione del legislatore</a:t>
            </a:r>
            <a:r>
              <a:rPr lang="it-IT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it-IT" dirty="0">
              <a:solidFill>
                <a:schemeClr val="tx1"/>
              </a:solidFill>
            </a:endParaRPr>
          </a:p>
          <a:p>
            <a:pPr algn="just"/>
            <a:r>
              <a:rPr lang="it-IT" dirty="0">
                <a:solidFill>
                  <a:schemeClr val="tx1"/>
                </a:solidFill>
              </a:rPr>
              <a:t>Se una controversia non può essere decisa con una precisa disposizione, si ha riguardo alle disposizioni che regolano casi simili o materie analoghe; se il caso rimane ancora dubbio, si decide secondo i princìpi generali dell'ordinamento giuridico dello Stato.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81</Words>
  <Application>Microsoft Office PowerPoint</Application>
  <PresentationFormat>Presentazione su schermo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Art. 12 “Preleggi”  Interpretazione della legge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Art. 12 “Preleggi”  Interpretazione della legge</dc:title>
  <dc:creator> </dc:creator>
  <cp:lastModifiedBy> </cp:lastModifiedBy>
  <cp:revision>1</cp:revision>
  <dcterms:created xsi:type="dcterms:W3CDTF">2012-10-01T09:22:03Z</dcterms:created>
  <dcterms:modified xsi:type="dcterms:W3CDTF">2012-10-01T09:24:52Z</dcterms:modified>
</cp:coreProperties>
</file>